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4" r:id="rId2"/>
    <p:sldId id="265" r:id="rId3"/>
  </p:sldIdLst>
  <p:sldSz cx="9217025" cy="5761038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 horzBarState="maximized">
    <p:restoredLeft sz="15620"/>
    <p:restoredTop sz="94660"/>
  </p:normalViewPr>
  <p:slideViewPr>
    <p:cSldViewPr>
      <p:cViewPr>
        <p:scale>
          <a:sx n="70" d="100"/>
          <a:sy n="70" d="100"/>
        </p:scale>
        <p:origin x="-1098" y="-336"/>
      </p:cViewPr>
      <p:guideLst>
        <p:guide orient="horz" pos="1815"/>
        <p:guide pos="29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1277" y="1789656"/>
            <a:ext cx="7834471" cy="123488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82554" y="3264588"/>
            <a:ext cx="6451918" cy="1472265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02231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72906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82343" y="230709"/>
            <a:ext cx="2073831" cy="4915552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60851" y="230709"/>
            <a:ext cx="6067875" cy="4915552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964063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7252211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8082" y="3702001"/>
            <a:ext cx="7834471" cy="114420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8082" y="2441774"/>
            <a:ext cx="7834471" cy="126022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829982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60851" y="1344243"/>
            <a:ext cx="4070853" cy="380201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85321" y="1344243"/>
            <a:ext cx="4070853" cy="3802019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30228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851" y="1289566"/>
            <a:ext cx="4072453" cy="5374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851" y="1826996"/>
            <a:ext cx="4072453" cy="33192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82121" y="1289566"/>
            <a:ext cx="4074053" cy="53743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82121" y="1826996"/>
            <a:ext cx="4074053" cy="3319265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13973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4700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7474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0852" y="229375"/>
            <a:ext cx="3032338" cy="97617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3601" y="229375"/>
            <a:ext cx="5152573" cy="4916886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0852" y="1205551"/>
            <a:ext cx="3032338" cy="394071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97337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806601" y="4032727"/>
            <a:ext cx="5530215" cy="47608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806601" y="514759"/>
            <a:ext cx="5530215" cy="3456623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806601" y="4508813"/>
            <a:ext cx="5530215" cy="67612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428860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0851" y="230709"/>
            <a:ext cx="8295323" cy="9601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0851" y="1344243"/>
            <a:ext cx="8295323" cy="380201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60851" y="5339629"/>
            <a:ext cx="2150639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925197-07B4-483D-AF51-A2B299987776}" type="datetimeFigureOut">
              <a:rPr lang="en-GB" smtClean="0"/>
              <a:t>06/09/2023</a:t>
            </a:fld>
            <a:endParaRPr lang="en-GB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49150" y="5339629"/>
            <a:ext cx="2918725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05535" y="5339629"/>
            <a:ext cx="2150639" cy="30672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DE0576-65CE-4D58-80C3-8705C138E371}" type="slidenum">
              <a:rPr lang="en-GB" smtClean="0"/>
              <a:t>‹#›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8167348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3429379" y="579051"/>
            <a:ext cx="170924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Instrument electronics slung offset from instrument side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312368" y="2797769"/>
            <a:ext cx="19432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Screened amplifier enclosure on isolating mounting bracket 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29379" y="1789657"/>
            <a:ext cx="170924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Development Pi Pico for linear scale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321853" y="4093913"/>
            <a:ext cx="192429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Instrument electronics mounted across front of sample section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5112568" y="216224"/>
            <a:ext cx="4104756" cy="5162867"/>
            <a:chOff x="4896244" y="381725"/>
            <a:chExt cx="4104756" cy="5162867"/>
          </a:xfrm>
        </p:grpSpPr>
        <p:sp>
          <p:nvSpPr>
            <p:cNvPr id="7" name="TextBox 6"/>
            <p:cNvSpPr txBox="1"/>
            <p:nvPr/>
          </p:nvSpPr>
          <p:spPr>
            <a:xfrm>
              <a:off x="4896244" y="381725"/>
              <a:ext cx="4104756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 smtClean="0"/>
                <a:t>Prototype temporary electronics layout</a:t>
              </a:r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93622" y="864592"/>
              <a:ext cx="3510000" cy="4680000"/>
            </a:xfrm>
            <a:prstGeom prst="rect">
              <a:avLst/>
            </a:prstGeom>
          </p:spPr>
        </p:pic>
      </p:grpSp>
      <p:grpSp>
        <p:nvGrpSpPr>
          <p:cNvPr id="13" name="Group 12"/>
          <p:cNvGrpSpPr/>
          <p:nvPr/>
        </p:nvGrpSpPr>
        <p:grpSpPr>
          <a:xfrm>
            <a:off x="144016" y="216223"/>
            <a:ext cx="3240360" cy="5162868"/>
            <a:chOff x="648072" y="381725"/>
            <a:chExt cx="3240360" cy="5162868"/>
          </a:xfrm>
        </p:grpSpPr>
        <p:sp>
          <p:nvSpPr>
            <p:cNvPr id="6" name="TextBox 5"/>
            <p:cNvSpPr txBox="1"/>
            <p:nvPr/>
          </p:nvSpPr>
          <p:spPr>
            <a:xfrm>
              <a:off x="648072" y="381725"/>
              <a:ext cx="32403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600" b="1" dirty="0" smtClean="0"/>
                <a:t>Early temporary electronics layout</a:t>
              </a: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8333"/>
            <a:stretch/>
          </p:blipFill>
          <p:spPr>
            <a:xfrm rot="5400000">
              <a:off x="-71748" y="1771330"/>
              <a:ext cx="4680000" cy="2866525"/>
            </a:xfrm>
            <a:prstGeom prst="rect">
              <a:avLst/>
            </a:prstGeom>
          </p:spPr>
        </p:pic>
      </p:grpSp>
      <p:cxnSp>
        <p:nvCxnSpPr>
          <p:cNvPr id="15" name="Straight Arrow Connector 14"/>
          <p:cNvCxnSpPr/>
          <p:nvPr/>
        </p:nvCxnSpPr>
        <p:spPr>
          <a:xfrm flipH="1">
            <a:off x="2880320" y="1357609"/>
            <a:ext cx="550007" cy="432048"/>
          </a:xfrm>
          <a:prstGeom prst="straightConnector1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3"/>
          </p:cNvCxnSpPr>
          <p:nvPr/>
        </p:nvCxnSpPr>
        <p:spPr>
          <a:xfrm flipV="1">
            <a:off x="5138625" y="1573633"/>
            <a:ext cx="1269139" cy="631523"/>
          </a:xfrm>
          <a:prstGeom prst="straightConnector1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>
          <a:xfrm flipV="1">
            <a:off x="5138625" y="1777082"/>
            <a:ext cx="2421267" cy="1559296"/>
          </a:xfrm>
          <a:prstGeom prst="straightConnector1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11" idx="3"/>
          </p:cNvCxnSpPr>
          <p:nvPr/>
        </p:nvCxnSpPr>
        <p:spPr>
          <a:xfrm flipV="1">
            <a:off x="5246152" y="3874987"/>
            <a:ext cx="1161612" cy="757535"/>
          </a:xfrm>
          <a:prstGeom prst="straightConnector1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11714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008" y="936783"/>
            <a:ext cx="3240000" cy="432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252" r="4380"/>
          <a:stretch/>
        </p:blipFill>
        <p:spPr>
          <a:xfrm>
            <a:off x="5767353" y="936783"/>
            <a:ext cx="2830738" cy="4320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2008" y="131584"/>
            <a:ext cx="405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Prototype temporary electronics layout: main electronics and Raspberry Pi mounting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095016" y="131584"/>
            <a:ext cx="4050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b="1" dirty="0" smtClean="0"/>
              <a:t>Prototype temporary electronics layout: amplifier box </a:t>
            </a:r>
            <a:r>
              <a:rPr lang="en-GB" sz="1600" b="1" dirty="0" smtClean="0"/>
              <a:t>mounting on insulating bracket</a:t>
            </a:r>
            <a:endParaRPr lang="en-GB" sz="1600" b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6969" t="2284" r="17995" b="78679"/>
          <a:stretch/>
        </p:blipFill>
        <p:spPr>
          <a:xfrm>
            <a:off x="7083978" y="864295"/>
            <a:ext cx="1700998" cy="12323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974837" y="1863696"/>
            <a:ext cx="156742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Main electronics on long pillars </a:t>
            </a:r>
            <a:endParaRPr lang="en-GB" sz="1600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4028415" y="4455984"/>
            <a:ext cx="146026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Raspberry Pi on short pillars</a:t>
            </a:r>
            <a:endParaRPr lang="en-GB" sz="1600" dirty="0" smtClean="0"/>
          </a:p>
        </p:txBody>
      </p:sp>
      <p:sp>
        <p:nvSpPr>
          <p:cNvPr id="9" name="TextBox 8"/>
          <p:cNvSpPr txBox="1"/>
          <p:nvPr/>
        </p:nvSpPr>
        <p:spPr>
          <a:xfrm>
            <a:off x="3816424" y="2736503"/>
            <a:ext cx="188424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PCB mounting</a:t>
            </a:r>
          </a:p>
          <a:p>
            <a:pPr algn="ctr"/>
            <a:r>
              <a:rPr lang="en-GB" sz="1600" dirty="0"/>
              <a:t> pillar – case </a:t>
            </a:r>
            <a:r>
              <a:rPr lang="en-GB" sz="1600" dirty="0" smtClean="0"/>
              <a:t>screws</a:t>
            </a:r>
            <a:endParaRPr lang="en-GB" sz="1600" dirty="0" smtClean="0"/>
          </a:p>
        </p:txBody>
      </p:sp>
      <p:sp>
        <p:nvSpPr>
          <p:cNvPr id="10" name="TextBox 9"/>
          <p:cNvSpPr txBox="1"/>
          <p:nvPr/>
        </p:nvSpPr>
        <p:spPr>
          <a:xfrm>
            <a:off x="3902830" y="3591888"/>
            <a:ext cx="171143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 smtClean="0"/>
              <a:t>Case – bracket mounting screws</a:t>
            </a:r>
            <a:endParaRPr lang="en-GB" sz="1600" dirty="0" smtClean="0"/>
          </a:p>
        </p:txBody>
      </p:sp>
      <p:cxnSp>
        <p:nvCxnSpPr>
          <p:cNvPr id="12" name="Straight Arrow Connector 11"/>
          <p:cNvCxnSpPr>
            <a:stCxn id="11" idx="3"/>
          </p:cNvCxnSpPr>
          <p:nvPr/>
        </p:nvCxnSpPr>
        <p:spPr>
          <a:xfrm flipV="1">
            <a:off x="5636349" y="1368352"/>
            <a:ext cx="2012867" cy="67652"/>
          </a:xfrm>
          <a:prstGeom prst="straightConnector1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3880748" y="1143616"/>
            <a:ext cx="175560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600" dirty="0"/>
              <a:t>Bracket – rail </a:t>
            </a:r>
            <a:r>
              <a:rPr lang="en-GB" sz="1600" dirty="0" smtClean="0"/>
              <a:t>mounting screws</a:t>
            </a:r>
            <a:endParaRPr lang="en-GB" sz="1600" dirty="0" smtClean="0"/>
          </a:p>
        </p:txBody>
      </p:sp>
      <p:cxnSp>
        <p:nvCxnSpPr>
          <p:cNvPr id="16" name="Straight Arrow Connector 15"/>
          <p:cNvCxnSpPr/>
          <p:nvPr/>
        </p:nvCxnSpPr>
        <p:spPr>
          <a:xfrm flipH="1">
            <a:off x="2232248" y="2131404"/>
            <a:ext cx="1656184" cy="736613"/>
          </a:xfrm>
          <a:prstGeom prst="straightConnector1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0" idx="3"/>
          </p:cNvCxnSpPr>
          <p:nvPr/>
        </p:nvCxnSpPr>
        <p:spPr>
          <a:xfrm flipV="1">
            <a:off x="5614267" y="3598786"/>
            <a:ext cx="882821" cy="285490"/>
          </a:xfrm>
          <a:prstGeom prst="straightConnector1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8" idx="1"/>
          </p:cNvCxnSpPr>
          <p:nvPr/>
        </p:nvCxnSpPr>
        <p:spPr>
          <a:xfrm flipH="1" flipV="1">
            <a:off x="2538324" y="4455986"/>
            <a:ext cx="1490091" cy="292386"/>
          </a:xfrm>
          <a:prstGeom prst="straightConnector1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 flipV="1">
            <a:off x="5616624" y="2804155"/>
            <a:ext cx="648072" cy="146194"/>
          </a:xfrm>
          <a:prstGeom prst="straightConnector1">
            <a:avLst/>
          </a:prstGeom>
          <a:ln w="31750">
            <a:solidFill>
              <a:schemeClr val="tx1"/>
            </a:solidFill>
            <a:headEnd type="non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14273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85</Words>
  <Application>Microsoft Office PowerPoint</Application>
  <PresentationFormat>Custom</PresentationFormat>
  <Paragraphs>14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 Hodgkinson</dc:creator>
  <cp:lastModifiedBy>Richard Hodgkinson</cp:lastModifiedBy>
  <cp:revision>110</cp:revision>
  <dcterms:created xsi:type="dcterms:W3CDTF">2023-01-05T12:05:59Z</dcterms:created>
  <dcterms:modified xsi:type="dcterms:W3CDTF">2023-09-06T07:01:29Z</dcterms:modified>
</cp:coreProperties>
</file>

<file path=docProps/thumbnail.jpeg>
</file>